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55" d="100"/>
          <a:sy n="55" d="100"/>
        </p:scale>
        <p:origin x="1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73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54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1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6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4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4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6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9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0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346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channel/19%3a655f91d493be487a8ba714a483ac0c47%40thread.tacv2/%25E2%259C%25A8%2520New%2520Curriculum%2520%25E2%259C%25A8?groupId=6c0fc4b8-fbaa-499b-80c6-7f9000cb50a9&amp;tenantId=4d2b5fdf-c4d2-4911-8709-68cc2f465c9f" TargetMode="External"/><Relationship Id="rId2" Type="http://schemas.openxmlformats.org/officeDocument/2006/relationships/hyperlink" Target="https://collabe.nbed.nb.ca/sites/tscience/_layouts/15/start.aspx#/SitePages/Curriculum%20Renewal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bed.sharepoint.com/:b:/r/sites/ASDWScienceContinuationofLearningSite/Shared%20Documents/New%20Curriculum/Science%207/Summary%20of%20Changes%20%20Science%206-8.pdf?csf=1&amp;web=1&amp;e=kDe4Vn" TargetMode="External"/><Relationship Id="rId4" Type="http://schemas.openxmlformats.org/officeDocument/2006/relationships/hyperlink" Target="https://nbed.sharepoint.com/:b:/r/sites/ASDWScienceContinuationofLearningSite/Shared%20Documents/New%20Curriculum/Science%207/Science%207%20Curriculum%20Document%202021.pdf?csf=1&amp;web=1&amp;e=wQSSt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47F74-D9EA-41A8-AABC-F63761910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4280" y="627414"/>
            <a:ext cx="9283440" cy="254143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New Science Curriculum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00DEFE-BAD7-490D-8116-7DBF89282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7464" y="3689156"/>
            <a:ext cx="8637072" cy="977621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/>
              <a:t>District Education Council Update</a:t>
            </a:r>
          </a:p>
        </p:txBody>
      </p:sp>
    </p:spTree>
    <p:extLst>
      <p:ext uri="{BB962C8B-B14F-4D97-AF65-F5344CB8AC3E}">
        <p14:creationId xmlns:p14="http://schemas.microsoft.com/office/powerpoint/2010/main" val="223820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28195-8568-4F66-8299-6D15357FD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791" y="484884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00B050"/>
                </a:solidFill>
              </a:rPr>
              <a:t>Implementation Plan For 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42F07-6EE9-4319-8426-717625AB8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28" y="2084441"/>
            <a:ext cx="10605403" cy="3450613"/>
          </a:xfrm>
        </p:spPr>
        <p:txBody>
          <a:bodyPr>
            <a:normAutofit/>
          </a:bodyPr>
          <a:lstStyle/>
          <a:p>
            <a:r>
              <a:rPr lang="en-US" sz="4400" dirty="0"/>
              <a:t>2021-2022 – Release of Documents</a:t>
            </a:r>
          </a:p>
          <a:p>
            <a:pPr lvl="1"/>
            <a:r>
              <a:rPr lang="en-US" sz="4200" dirty="0"/>
              <a:t>Expectation: </a:t>
            </a:r>
            <a:r>
              <a:rPr lang="en-US" sz="2800" dirty="0"/>
              <a:t>For teachers to become familiar with the new curriculum</a:t>
            </a:r>
          </a:p>
          <a:p>
            <a:r>
              <a:rPr lang="en-US" sz="4400" dirty="0"/>
              <a:t>2022-2023 – Full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32287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558AE-1795-4E53-B9CD-AC131125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735" y="348343"/>
            <a:ext cx="9855060" cy="150541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50"/>
                </a:solidFill>
              </a:rPr>
              <a:t>Where can Teachers find the new curriculum documents?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AF7BB-6F26-4A80-B32A-E29D1D3A2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34" y="2255520"/>
            <a:ext cx="10805737" cy="322563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92D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Science Literacy site</a:t>
            </a:r>
            <a:endParaRPr lang="en-US" sz="3200" dirty="0">
              <a:solidFill>
                <a:srgbClr val="92D050"/>
              </a:solidFill>
            </a:endParaRPr>
          </a:p>
          <a:p>
            <a:r>
              <a:rPr lang="en-US" sz="3200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District Science Sites</a:t>
            </a:r>
            <a:endParaRPr lang="en-US" sz="3200" dirty="0">
              <a:solidFill>
                <a:srgbClr val="92D050"/>
              </a:solidFill>
            </a:endParaRPr>
          </a:p>
          <a:p>
            <a:pPr lvl="1"/>
            <a:r>
              <a:rPr lang="en-US" sz="3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Curriculum Document</a:t>
            </a:r>
            <a:endParaRPr lang="en-US" sz="3000" dirty="0"/>
          </a:p>
          <a:p>
            <a:pPr lvl="1"/>
            <a:r>
              <a:rPr lang="en-US" sz="3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Summary of Changes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6227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B7825-458F-43BE-BC9F-DBDD8EA4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89561"/>
            <a:ext cx="9291215" cy="1213674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50"/>
                </a:solidFill>
              </a:rPr>
              <a:t>Professional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5E136-52D3-4B56-BF22-40954E453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1503235"/>
            <a:ext cx="10774680" cy="472992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Collaboration with all 4 Anglophone Districts, Science Coordinators and Leads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D2L which is a self-paced, asynchronous professional learning platform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High yield instruction and assessment practices</a:t>
            </a:r>
          </a:p>
          <a:p>
            <a:pPr lvl="2">
              <a:lnSpc>
                <a:spcPct val="200000"/>
              </a:lnSpc>
            </a:pPr>
            <a:r>
              <a:rPr lang="en-US" sz="2600" dirty="0"/>
              <a:t>Inquiry and project-based learning</a:t>
            </a:r>
          </a:p>
          <a:p>
            <a:pPr lvl="2">
              <a:lnSpc>
                <a:spcPct val="200000"/>
              </a:lnSpc>
            </a:pPr>
            <a:r>
              <a:rPr lang="en-US" sz="2600" dirty="0"/>
              <a:t>Formative assessment – products, observations and conversations</a:t>
            </a:r>
          </a:p>
        </p:txBody>
      </p:sp>
    </p:spTree>
    <p:extLst>
      <p:ext uri="{BB962C8B-B14F-4D97-AF65-F5344CB8AC3E}">
        <p14:creationId xmlns:p14="http://schemas.microsoft.com/office/powerpoint/2010/main" val="299428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513F4-A352-447D-AF2B-3DABEBF30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89561"/>
            <a:ext cx="9291215" cy="1564194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50"/>
                </a:solidFill>
              </a:rPr>
              <a:t>Starburst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551FA-961B-4FD3-8F65-7A340AB37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1" y="2468880"/>
            <a:ext cx="10622280" cy="2997465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/>
              <a:t>Please unwrap a starburst with one hand.</a:t>
            </a:r>
          </a:p>
          <a:p>
            <a:pPr marL="0" indent="0" algn="ctr">
              <a:buNone/>
            </a:pPr>
            <a:endParaRPr lang="en-US" sz="4000" dirty="0"/>
          </a:p>
          <a:p>
            <a:pPr>
              <a:buClr>
                <a:srgbClr val="00B050"/>
              </a:buClr>
            </a:pPr>
            <a:r>
              <a:rPr lang="en-US" sz="3200" dirty="0"/>
              <a:t>What did you observe, wonder, anticipate, or predict?</a:t>
            </a:r>
          </a:p>
          <a:p>
            <a:pPr>
              <a:buClr>
                <a:srgbClr val="00B050"/>
              </a:buClr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2223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AF9C1697FE641B6458F212630B3A7" ma:contentTypeVersion="7" ma:contentTypeDescription="Create a new document." ma:contentTypeScope="" ma:versionID="ab602b1456dab6bc65ff91a96a25c676">
  <xsd:schema xmlns:xsd="http://www.w3.org/2001/XMLSchema" xmlns:xs="http://www.w3.org/2001/XMLSchema" xmlns:p="http://schemas.microsoft.com/office/2006/metadata/properties" xmlns:ns2="213e6917-ccc4-46af-a28b-7265af3a992a" targetNamespace="http://schemas.microsoft.com/office/2006/metadata/properties" ma:root="true" ma:fieldsID="9148b44e540739c539c62ca58e96bb4d" ns2:_="">
    <xsd:import namespace="213e6917-ccc4-46af-a28b-7265af3a992a"/>
    <xsd:element name="properties">
      <xsd:complexType>
        <xsd:sequence>
          <xsd:element name="documentManagement">
            <xsd:complexType>
              <xsd:all>
                <xsd:element ref="ns2:Month" minOccurs="0"/>
                <xsd:element ref="ns2:Category"/>
                <xsd:element ref="ns2:LHH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e6917-ccc4-46af-a28b-7265af3a992a" elementFormDefault="qualified">
    <xsd:import namespace="http://schemas.microsoft.com/office/2006/documentManagement/types"/>
    <xsd:import namespace="http://schemas.microsoft.com/office/infopath/2007/PartnerControls"/>
    <xsd:element name="Month" ma:index="8" nillable="true" ma:displayName="Date" ma:description="Hint: Select date of actual meeting, don't use today's date." ma:format="DateOnly" ma:internalName="Month">
      <xsd:simpleType>
        <xsd:restriction base="dms:DateTime"/>
      </xsd:simpleType>
    </xsd:element>
    <xsd:element name="Category" ma:index="9" ma:displayName="Category" ma:default="~ Select a category from list below ~" ma:format="Dropdown" ma:internalName="Category">
      <xsd:simpleType>
        <xsd:restriction base="dms:Choice">
          <xsd:enumeration value="~ Select a category from list below ~"/>
          <xsd:enumeration value="Agenda-DEC"/>
          <xsd:enumeration value="Audio-DEC"/>
          <xsd:enumeration value="Minutes-DEC"/>
          <xsd:enumeration value="Other-DEC"/>
          <xsd:enumeration value="Policies-DEC"/>
          <xsd:enumeration value="Schedule-DEC"/>
          <xsd:enumeration value="Success Stories-DEC"/>
          <xsd:enumeration value="Superintendent Reports-DEC"/>
          <xsd:enumeration value="Video-DEC"/>
        </xsd:restriction>
      </xsd:simpleType>
    </xsd:element>
    <xsd:element name="LHHS" ma:index="10" nillable="true" ma:displayName="LHHS" ma:default="0" ma:internalName="LHH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213e6917-ccc4-46af-a28b-7265af3a992a" xsi:nil="true"/>
    <LHHS xmlns="213e6917-ccc4-46af-a28b-7265af3a992a">false</LHHS>
    <Category xmlns="213e6917-ccc4-46af-a28b-7265af3a992a">Other-DEC</Category>
  </documentManagement>
</p:properties>
</file>

<file path=customXml/itemProps1.xml><?xml version="1.0" encoding="utf-8"?>
<ds:datastoreItem xmlns:ds="http://schemas.openxmlformats.org/officeDocument/2006/customXml" ds:itemID="{6BCDB78A-98CD-49B2-8D1E-DCF51B87439A}"/>
</file>

<file path=customXml/itemProps2.xml><?xml version="1.0" encoding="utf-8"?>
<ds:datastoreItem xmlns:ds="http://schemas.openxmlformats.org/officeDocument/2006/customXml" ds:itemID="{624EC985-2F90-4B40-AEA8-989C4AA8230A}"/>
</file>

<file path=customXml/itemProps3.xml><?xml version="1.0" encoding="utf-8"?>
<ds:datastoreItem xmlns:ds="http://schemas.openxmlformats.org/officeDocument/2006/customXml" ds:itemID="{05A5B0F0-5BE2-4C72-A044-58D6E5CF1A2F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105</TotalTime>
  <Words>114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Rockwell</vt:lpstr>
      <vt:lpstr>Gallery</vt:lpstr>
      <vt:lpstr>New Science Curriculum</vt:lpstr>
      <vt:lpstr>Implementation Plan For Teachers</vt:lpstr>
      <vt:lpstr>Where can Teachers find the new curriculum documents?</vt:lpstr>
      <vt:lpstr>Professional Learning</vt:lpstr>
      <vt:lpstr>Starburst Lab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Science Curriculum Discussion</dc:title>
  <dc:creator>Hoyt-Hallett, Jon (ASD-W)</dc:creator>
  <cp:lastModifiedBy>Clark-Caterini, Carol    (ASD-W)</cp:lastModifiedBy>
  <cp:revision>4</cp:revision>
  <dcterms:created xsi:type="dcterms:W3CDTF">2021-09-01T20:08:46Z</dcterms:created>
  <dcterms:modified xsi:type="dcterms:W3CDTF">2021-10-21T20:40:48Z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0x010100627AF9C1697FE641B6458F212630B3A7</vt:lpwstr>
  </property>
</Properties>
</file>